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3" r:id="rId7"/>
    <p:sldId id="261" r:id="rId8"/>
    <p:sldId id="274" r:id="rId9"/>
    <p:sldId id="262" r:id="rId10"/>
    <p:sldId id="277" r:id="rId11"/>
    <p:sldId id="264" r:id="rId12"/>
    <p:sldId id="265" r:id="rId13"/>
    <p:sldId id="266" r:id="rId14"/>
    <p:sldId id="268" r:id="rId15"/>
    <p:sldId id="276" r:id="rId16"/>
    <p:sldId id="269" r:id="rId17"/>
    <p:sldId id="275" r:id="rId18"/>
    <p:sldId id="27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584959"/>
          </a:xfrm>
        </p:spPr>
        <p:txBody>
          <a:bodyPr/>
          <a:lstStyle/>
          <a:p>
            <a:r>
              <a:rPr lang="ru-RU" b="1" dirty="0" smtClean="0"/>
              <a:t>«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2400" b="1" dirty="0" smtClean="0"/>
              <a:t>Инновационные </a:t>
            </a:r>
            <a:r>
              <a:rPr lang="ru-RU" sz="2400" b="1" dirty="0"/>
              <a:t>формы работы по развитию социальной и коммуникативной грамотности </a:t>
            </a:r>
            <a:r>
              <a:rPr lang="ru-RU" sz="2400" b="1" dirty="0" smtClean="0"/>
              <a:t>у</a:t>
            </a:r>
            <a:br>
              <a:rPr lang="ru-RU" sz="2400" b="1" dirty="0" smtClean="0"/>
            </a:br>
            <a:r>
              <a:rPr lang="ru-RU" sz="2400" b="1" dirty="0" smtClean="0"/>
              <a:t>дошкольников </a:t>
            </a:r>
            <a:r>
              <a:rPr lang="ru-RU" sz="2400" b="1" dirty="0"/>
              <a:t>и их родителей»</a:t>
            </a: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783" y="3687388"/>
            <a:ext cx="4757096" cy="3170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719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8946" y="618187"/>
            <a:ext cx="9697792" cy="11333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Требования </a:t>
            </a:r>
            <a:r>
              <a:rPr lang="ru-RU" dirty="0"/>
              <a:t>к условиям реализации образовательной области.</a:t>
            </a:r>
            <a:br>
              <a:rPr lang="ru-RU" dirty="0"/>
            </a:br>
            <a:r>
              <a:rPr lang="ru-RU" dirty="0"/>
              <a:t> </a:t>
            </a:r>
            <a:r>
              <a:rPr lang="ru-RU" dirty="0" smtClean="0"/>
              <a:t>«</a:t>
            </a:r>
            <a:r>
              <a:rPr lang="ru-RU" dirty="0"/>
              <a:t>Социально-коммуникативное развитие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9853" y="2696674"/>
            <a:ext cx="835838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 </a:t>
            </a:r>
            <a:r>
              <a:rPr lang="ru-RU" sz="2400" dirty="0"/>
              <a:t>Обеспечение эмоционального благополучия ребёнка;</a:t>
            </a:r>
          </a:p>
          <a:p>
            <a:r>
              <a:rPr lang="ru-RU" sz="2400" dirty="0"/>
              <a:t>- Поддержка индивидуальности и инициативы детей;</a:t>
            </a:r>
          </a:p>
          <a:p>
            <a:r>
              <a:rPr lang="ru-RU" sz="2400" dirty="0"/>
              <a:t>- Установление правил поведения и взаимодействия с детьми в разных ситуациях;</a:t>
            </a:r>
          </a:p>
          <a:p>
            <a:r>
              <a:rPr lang="ru-RU" sz="2400" dirty="0"/>
              <a:t>- Построение развивающего образования, ориентированного на зону ближайшего развития каждого воспитанника;</a:t>
            </a:r>
          </a:p>
          <a:p>
            <a:r>
              <a:rPr lang="ru-RU" sz="2400" dirty="0"/>
              <a:t>- Организация сотрудничества с родителями воспитанников.</a:t>
            </a:r>
          </a:p>
        </p:txBody>
      </p:sp>
    </p:spTree>
    <p:extLst>
      <p:ext uri="{BB962C8B-B14F-4D97-AF65-F5344CB8AC3E}">
        <p14:creationId xmlns:p14="http://schemas.microsoft.com/office/powerpoint/2010/main" val="111406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3600" b="1" u="sng" dirty="0"/>
              <a:t>Рекомендуемые инновационные формы работы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u="sng" dirty="0"/>
              <a:t>с детьми </a:t>
            </a:r>
            <a:r>
              <a:rPr lang="ru-RU" sz="3600" b="1" u="sng" dirty="0" smtClean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2792" y="2629345"/>
            <a:ext cx="8767015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1.Ситуационные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задачи, их широкая вариативность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415" y="3526048"/>
            <a:ext cx="4799527" cy="2699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053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</a:t>
            </a:r>
            <a:r>
              <a:rPr lang="ru-RU" b="1" dirty="0"/>
              <a:t>Использование метода </a:t>
            </a:r>
            <a:r>
              <a:rPr lang="ru-RU" b="1" dirty="0" smtClean="0"/>
              <a:t>проектов.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16" y="2550017"/>
            <a:ext cx="4755478" cy="3438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496" y="2323026"/>
            <a:ext cx="5190186" cy="3892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676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459" y="759854"/>
            <a:ext cx="10831133" cy="1526145"/>
          </a:xfrm>
        </p:spPr>
        <p:txBody>
          <a:bodyPr>
            <a:normAutofit/>
          </a:bodyPr>
          <a:lstStyle/>
          <a:p>
            <a:pPr algn="l"/>
            <a:r>
              <a:rPr lang="ru-RU" b="1" dirty="0"/>
              <a:t>3. Использование </a:t>
            </a:r>
            <a:r>
              <a:rPr lang="ru-RU" b="1" dirty="0" smtClean="0"/>
              <a:t>метода коллекционирования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289" y="2316506"/>
            <a:ext cx="5459545" cy="4089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22" y="2094027"/>
            <a:ext cx="3827909" cy="4275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195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13" y="3336773"/>
            <a:ext cx="5703666" cy="3265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33" t="23045" r="4518" b="5546"/>
          <a:stretch/>
        </p:blipFill>
        <p:spPr>
          <a:xfrm>
            <a:off x="5933050" y="0"/>
            <a:ext cx="6258950" cy="3625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52" y="-138449"/>
            <a:ext cx="4910750" cy="3676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5" t="57277" r="20359"/>
          <a:stretch/>
        </p:blipFill>
        <p:spPr>
          <a:xfrm>
            <a:off x="5933050" y="3538469"/>
            <a:ext cx="5613515" cy="2949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0908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4.Использование театрализованной деятельности.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241" y="2537137"/>
            <a:ext cx="5273900" cy="3515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833" y="2510305"/>
            <a:ext cx="5354394" cy="3569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160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1368" y="828824"/>
            <a:ext cx="1013567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и анализ психолого-педагогической литературы;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Организация  предметно-развивающей среды;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Индивидуальные беседы с детьми;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Чтение и обсуждение художественных   произведений;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Просмотр кукольных спектаклей и беседы по ним;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Просмотр и обсуждение слайдов, видеофильмов, мультфильмов;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Игры - драматизации;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Режиссерские игры;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Подготовка и разыгрывание сказок и инсценировок;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Моделирование ситуаций;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Упражнения по формированию выразительности исполнения;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Изготовление атрибутов, элементов костюмов.</a:t>
            </a:r>
          </a:p>
        </p:txBody>
      </p:sp>
    </p:spTree>
    <p:extLst>
      <p:ext uri="{BB962C8B-B14F-4D97-AF65-F5344CB8AC3E}">
        <p14:creationId xmlns:p14="http://schemas.microsoft.com/office/powerpoint/2010/main" val="399692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5.Использование литературно-игровых форм (сочинение с детьми загадок, стихотворные игры, сочинение с детьми лимериков (форма коротких стихов)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965" y="2427228"/>
            <a:ext cx="4996092" cy="3753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273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229" t="5355" r="14719" b="9259"/>
          <a:stretch/>
        </p:blipFill>
        <p:spPr>
          <a:xfrm>
            <a:off x="334851" y="0"/>
            <a:ext cx="11513713" cy="6663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5887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610" y="750313"/>
            <a:ext cx="9601196" cy="1303867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Инновационные </a:t>
            </a:r>
            <a:r>
              <a:rPr lang="ru-RU" b="1" dirty="0"/>
              <a:t>формы работы с родителями: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10" y="2441005"/>
            <a:ext cx="4951481" cy="3715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266" y="2393388"/>
            <a:ext cx="5078408" cy="381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254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000" b="1" dirty="0"/>
              <a:t>1</a:t>
            </a:r>
            <a:r>
              <a:rPr lang="ru-RU" sz="4000" b="1" dirty="0" smtClean="0"/>
              <a:t>.Вечера </a:t>
            </a:r>
            <a:r>
              <a:rPr lang="ru-RU" sz="4000" b="1" dirty="0"/>
              <a:t>вопросов и </a:t>
            </a:r>
            <a:r>
              <a:rPr lang="ru-RU" sz="4000" b="1" dirty="0" smtClean="0"/>
              <a:t>ответов.</a:t>
            </a:r>
            <a:endParaRPr lang="ru-RU" sz="4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69" y="2627291"/>
            <a:ext cx="4627808" cy="3470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775" y="2884867"/>
            <a:ext cx="4085823" cy="2723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533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/>
              <a:t>2</a:t>
            </a:r>
            <a:r>
              <a:rPr lang="ru-RU" b="1" dirty="0" smtClean="0"/>
              <a:t>.Родительские </a:t>
            </a:r>
            <a:r>
              <a:rPr lang="ru-RU" b="1" dirty="0"/>
              <a:t>гостиные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537" y="2936384"/>
            <a:ext cx="5639891" cy="3174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3656" y="3072551"/>
            <a:ext cx="4572000" cy="3038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418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3</a:t>
            </a:r>
            <a:r>
              <a:rPr lang="ru-RU" b="1" dirty="0" smtClean="0"/>
              <a:t>. </a:t>
            </a:r>
            <a:r>
              <a:rPr lang="ru-RU" b="1" dirty="0"/>
              <a:t>Совместное творчество родителей, детей и педагогов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343" y="2678201"/>
            <a:ext cx="42672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196" y="2546759"/>
            <a:ext cx="2782909" cy="3715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3804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6496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6952" y="1712890"/>
            <a:ext cx="7323653" cy="4882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08" y="1376699"/>
            <a:ext cx="6645430" cy="4990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778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/>
              <a:t>4.</a:t>
            </a:r>
            <a:r>
              <a:rPr lang="ru-RU" b="1" dirty="0" smtClean="0"/>
              <a:t>Совместное </a:t>
            </a:r>
            <a:r>
              <a:rPr lang="ru-RU" b="1" dirty="0"/>
              <a:t>создание мини-музеев.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347" y="2446986"/>
            <a:ext cx="4355571" cy="3764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8145" y="2987898"/>
            <a:ext cx="4330088" cy="2609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946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493" y="0"/>
            <a:ext cx="6396507" cy="4797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7887" b="6479"/>
          <a:stretch/>
        </p:blipFill>
        <p:spPr>
          <a:xfrm>
            <a:off x="3035440" y="1339402"/>
            <a:ext cx="9156560" cy="5872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4714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32456" y="2883725"/>
            <a:ext cx="519084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dirty="0"/>
              <a:t>Спасибо за внимание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577" y="3935452"/>
            <a:ext cx="6124601" cy="2133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863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731</TotalTime>
  <Words>191</Words>
  <Application>Microsoft Office PowerPoint</Application>
  <PresentationFormat>Широкоэкранный</PresentationFormat>
  <Paragraphs>32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Garamond</vt:lpstr>
      <vt:lpstr>Times New Roman</vt:lpstr>
      <vt:lpstr>Натуральные материалы</vt:lpstr>
      <vt:lpstr>«           Инновационные формы работы по развитию социальной и коммуникативной грамотности у дошкольников и их родителей»  </vt:lpstr>
      <vt:lpstr> Требования к условиям реализации образовательной области.  «Социально-коммуникативное развитие»</vt:lpstr>
      <vt:lpstr> Рекомендуемые инновационные формы работы с детьми : </vt:lpstr>
      <vt:lpstr>2.Использование метода проектов.</vt:lpstr>
      <vt:lpstr>3. Использование метода коллекционирования</vt:lpstr>
      <vt:lpstr>Презентация PowerPoint</vt:lpstr>
      <vt:lpstr>4.Использование театрализованной деятельности.</vt:lpstr>
      <vt:lpstr>Презентация PowerPoint</vt:lpstr>
      <vt:lpstr>5.Использование литературно-игровых форм (сочинение с детьми загадок, стихотворные игры, сочинение с детьми лимериков (форма коротких стихов)</vt:lpstr>
      <vt:lpstr>Презентация PowerPoint</vt:lpstr>
      <vt:lpstr>  Инновационные формы работы с родителями:  </vt:lpstr>
      <vt:lpstr>1.Вечера вопросов и ответов.</vt:lpstr>
      <vt:lpstr>2.Родительские гостиные</vt:lpstr>
      <vt:lpstr>3. Совместное творчество родителей, детей и педагогов</vt:lpstr>
      <vt:lpstr>Презентация PowerPoint</vt:lpstr>
      <vt:lpstr> 4.Совместное создание мини-музеев.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           Инновационные формы работы по развитию социальной и коммуникативной грамотности у дошкольников и их родителей»</dc:title>
  <dc:creator>Аля</dc:creator>
  <cp:lastModifiedBy>Аля</cp:lastModifiedBy>
  <cp:revision>17</cp:revision>
  <dcterms:created xsi:type="dcterms:W3CDTF">2024-11-18T10:23:48Z</dcterms:created>
  <dcterms:modified xsi:type="dcterms:W3CDTF">2024-11-21T12:50:51Z</dcterms:modified>
</cp:coreProperties>
</file>